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6" r:id="rId2"/>
    <p:sldId id="288" r:id="rId3"/>
    <p:sldId id="300" r:id="rId4"/>
    <p:sldId id="299" r:id="rId5"/>
    <p:sldId id="306" r:id="rId6"/>
    <p:sldId id="305" r:id="rId7"/>
    <p:sldId id="313" r:id="rId8"/>
    <p:sldId id="316" r:id="rId9"/>
    <p:sldId id="314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02" r:id="rId18"/>
    <p:sldId id="301" r:id="rId19"/>
    <p:sldId id="304" r:id="rId20"/>
    <p:sldId id="303" r:id="rId21"/>
    <p:sldId id="308" r:id="rId22"/>
    <p:sldId id="30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75" r:id="rId31"/>
    <p:sldId id="310" r:id="rId32"/>
    <p:sldId id="276" r:id="rId33"/>
    <p:sldId id="311" r:id="rId34"/>
    <p:sldId id="279" r:id="rId35"/>
    <p:sldId id="312" r:id="rId36"/>
    <p:sldId id="268" r:id="rId37"/>
    <p:sldId id="269" r:id="rId38"/>
    <p:sldId id="271" r:id="rId39"/>
    <p:sldId id="2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54" d="100"/>
          <a:sy n="54" d="100"/>
        </p:scale>
        <p:origin x="-8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CE87-C22F-4F52-AE4D-D6A51284E293}" type="datetimeFigureOut">
              <a:rPr lang="en-GB" smtClean="0"/>
              <a:pPr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0BEA9-E570-4274-AF27-B1B78311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AB54-537E-4272-B451-96372EB8F503}" type="datetimeFigureOut">
              <a:rPr lang="en-GB" smtClean="0"/>
              <a:pPr/>
              <a:t>26/01/2016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BFBE-AE08-4F2E-8988-C4E0812F9B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DF7A-1B53-42F9-9FAD-DDB2C2F23738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E808-53E4-4507-8F58-013F9C963EF4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8A1E-67CE-4375-BF99-D58473ACFEF5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DF9F-40D1-4995-B62D-28EE21311650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E52-3851-47B0-A3B4-7DB445D5DEC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6903-7163-49D6-B5D9-A4E4DA935E98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2C7F-B328-465F-BE4C-237E19A67F42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3323-BA47-457F-BBDF-FAD6D4168C1D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5893-CFA7-4261-AFCC-49D257754537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33FF-6FC8-42B3-9755-122F82B1BBC5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5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Tx/>
        <a:buNone/>
        <a:defRPr sz="2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pressassociation.com/Images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yandex.com/imag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ax-slayer.com/human-meat-mcdonalds-satire.s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quinet/6197284308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science.com/technology/germany-now-produces-half-its-energy-using-solar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quinet/6197284308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attsupwiththat.com/2011/06/04/the-gasland-movie-a-fracking-shame-director-pulls-video-to-hide-inconvenient-truths/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foodbabe.com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dsjulian/536504301/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hoax-slayer.com/bono-has-ebola-hoax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hdsjulian/536504301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278691512005637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toach/4847348944/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snappa2006/6066467622/" TargetMode="External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independent.co.uk/news/science/uk-wind-farms-outperform-nuclear-power-plants-over-24-hours-980982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ickr.com/photos/snappa2006/6066467622/" TargetMode="External"/><Relationship Id="rId5" Type="http://schemas.openxmlformats.org/officeDocument/2006/relationships/image" Target="../media/image37.gif"/><Relationship Id="rId4" Type="http://schemas.openxmlformats.org/officeDocument/2006/relationships/hyperlink" Target="http://www.flickr.com/photos/atoach/4847348944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searchresearch1.blogspot.co.uk/2015/11/answer-fake-or-real-how-do-you-know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searchresearch1.blogspot.co.uk/2015/11/answer-fake-or-real-how-would-you-know.html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edited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egex.info/exif.cgi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oaxes.org/weblog/comments/birthplace_of_george_w_bush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report.net/breaking-fukushima-disaster-leaves-hundreds-whales-beache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report.net/breaking-fukushima-disaster-leaves-hundreds-whales-beache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oax-slayer.com/fukushima-dead-whales-hoax.s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26" name="AutoShape 2" descr="Image result for Don't believe everything you read on the internet Abraham Lincol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Abe Lincoln -  &quot;You can't believe everything you read on the internet&quot; - Abe Lincoln, 18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2C7F-B328-465F-BE4C-237E19A67F42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 descr="Swan_Tiney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487" y="261937"/>
            <a:ext cx="7439025" cy="63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9965-46FD-4C04-91F3-49ACB6E9D410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 descr="Facebook_Lords_Pho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5437494" cy="4968552"/>
          </a:xfrm>
          <a:prstGeom prst="rect">
            <a:avLst/>
          </a:prstGeom>
        </p:spPr>
      </p:pic>
      <p:pic>
        <p:nvPicPr>
          <p:cNvPr id="8" name="Picture 7" descr="Facebook_Lords_Photo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996952"/>
            <a:ext cx="5969918" cy="2660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136" y="54868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Is this a photo if the House of Lords debating the issue mentioned in the article?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72F-EF82-492A-84F9-F964B1432B65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2" name="Picture 11" descr="Google_Image_Se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705350" cy="2162175"/>
          </a:xfrm>
          <a:prstGeom prst="rect">
            <a:avLst/>
          </a:prstGeom>
        </p:spPr>
      </p:pic>
      <p:pic>
        <p:nvPicPr>
          <p:cNvPr id="13" name="Picture 12" descr="Google_Image_Search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92896"/>
            <a:ext cx="66579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Google_Image_Search_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937"/>
            <a:ext cx="5277941" cy="3375906"/>
          </a:xfrm>
          <a:prstGeom prst="rect">
            <a:avLst/>
          </a:prstGeom>
        </p:spPr>
      </p:pic>
      <p:pic>
        <p:nvPicPr>
          <p:cNvPr id="7" name="Picture 6" descr="Google_Image_Search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6" y="3861048"/>
            <a:ext cx="6096000" cy="2524125"/>
          </a:xfrm>
          <a:prstGeom prst="rect">
            <a:avLst/>
          </a:prstGeom>
        </p:spPr>
      </p:pic>
      <p:pic>
        <p:nvPicPr>
          <p:cNvPr id="6" name="Picture 5" descr="Google_Image_Search_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3959946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434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https://www.pressassociation.com/Images/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Press_Associ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10219"/>
            <a:ext cx="8725222" cy="595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Tineye_Image_Se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7" y="144016"/>
            <a:ext cx="5076933" cy="4149080"/>
          </a:xfrm>
          <a:prstGeom prst="rect">
            <a:avLst/>
          </a:prstGeom>
        </p:spPr>
      </p:pic>
      <p:pic>
        <p:nvPicPr>
          <p:cNvPr id="6" name="Picture 5" descr="Tineye_Image_Search_Resul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5149650" cy="516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1246" y="332656"/>
            <a:ext cx="477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Yandex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https://www.yandex.com/images/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6" name="Picture 5" descr="Reverse_Search_Yande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5793659" cy="5578254"/>
          </a:xfrm>
          <a:prstGeom prst="rect">
            <a:avLst/>
          </a:prstGeom>
        </p:spPr>
      </p:pic>
      <p:pic>
        <p:nvPicPr>
          <p:cNvPr id="7" name="Picture 6" descr="Reverse_Search_Yandex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420888"/>
            <a:ext cx="54483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Human meat discovered in McDonald’s factories in the US</a:t>
            </a:r>
            <a:endParaRPr lang="en-GB" dirty="0"/>
          </a:p>
        </p:txBody>
      </p:sp>
      <p:pic>
        <p:nvPicPr>
          <p:cNvPr id="1026" name="Picture 2" descr="McDonalds Using Human Meat H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4867300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Human meat discovered in McDonald’s factories in the US</a:t>
            </a:r>
            <a:endParaRPr lang="en-GB" dirty="0"/>
          </a:p>
        </p:txBody>
      </p:sp>
      <p:pic>
        <p:nvPicPr>
          <p:cNvPr id="1026" name="Picture 2" descr="McDonalds Using Human Meat H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4867300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474895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NONSENSE - 'McDonalds Using Human Meat'  </a:t>
            </a:r>
            <a:r>
              <a:rPr lang="en-GB" dirty="0" smtClean="0">
                <a:hlinkClick r:id="rId3"/>
              </a:rPr>
              <a:t>http://www.hoax-slayer.com/human-meat-mcdonalds-satire.shtml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Picture 6" descr="Solar_Panel_Ber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169"/>
            <a:ext cx="4176464" cy="6259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105273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“Germany Now Produces Half of its Energy Using Solar” </a:t>
            </a:r>
          </a:p>
          <a:p>
            <a:endParaRPr lang="en-GB" dirty="0" smtClean="0"/>
          </a:p>
          <a:p>
            <a:r>
              <a:rPr lang="en-GB" dirty="0" smtClean="0"/>
              <a:t>Article in </a:t>
            </a:r>
            <a:r>
              <a:rPr lang="en-GB" dirty="0" err="1" smtClean="0"/>
              <a:t>IFLScience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661248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Image: Thomas </a:t>
            </a:r>
            <a:r>
              <a:rPr lang="en-GB" sz="1400" dirty="0" err="1" smtClean="0"/>
              <a:t>Quine</a:t>
            </a:r>
            <a:r>
              <a:rPr lang="en-GB" sz="1400" dirty="0" smtClean="0"/>
              <a:t> </a:t>
            </a:r>
            <a:r>
              <a:rPr lang="en-GB" sz="1400" dirty="0" smtClean="0">
                <a:hlinkClick r:id="rId3"/>
              </a:rPr>
              <a:t>https://www.flickr.com/photos/quinet/6197284308/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Genuine requests from a generation brought up with digital media......</a:t>
            </a:r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7584" y="1783844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TV coverage of the storming of the Bastille 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NOT re-enactments or dramatisations</a:t>
            </a:r>
          </a:p>
          <a:p>
            <a:pPr>
              <a:buFontTx/>
              <a:buChar char="-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Podcast of Abraham Lincoln delivering the Gettysburg address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NOT an actor but THE Abraham Lincoln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From a 9 year old – wanted a photo of the baby Jesus with Joseph and Mary for his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school project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“Why didn’t the shepherds or wise men take photos with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    their phones?”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 descr="Solar_Panel_Ber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169"/>
            <a:ext cx="4176464" cy="6259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1052736"/>
            <a:ext cx="33843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“Germany Now Produces Half of its Energy Using Solar” Article in </a:t>
            </a:r>
            <a:r>
              <a:rPr lang="en-GB" dirty="0" err="1" smtClean="0"/>
              <a:t>IFLScience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14096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Germany Now Produces Half Of Its Energy Using Solar | </a:t>
            </a:r>
            <a:r>
              <a:rPr lang="en-GB" dirty="0" err="1" smtClean="0"/>
              <a:t>IFLScience</a:t>
            </a:r>
            <a:r>
              <a:rPr lang="en-GB" dirty="0" smtClean="0"/>
              <a:t>  </a:t>
            </a:r>
            <a:r>
              <a:rPr lang="en-GB" dirty="0" smtClean="0">
                <a:hlinkClick r:id="rId3"/>
              </a:rPr>
              <a:t>http://www.iflscience.com/technology/germany-now-produces-half-its-energy-using-solar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661248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Image: Thomas </a:t>
            </a:r>
            <a:r>
              <a:rPr lang="en-GB" sz="1400" dirty="0" err="1" smtClean="0"/>
              <a:t>Quine</a:t>
            </a:r>
            <a:r>
              <a:rPr lang="en-GB" sz="1400" dirty="0" smtClean="0"/>
              <a:t> </a:t>
            </a:r>
            <a:r>
              <a:rPr lang="en-GB" sz="1400" dirty="0" smtClean="0">
                <a:hlinkClick r:id="rId4"/>
              </a:rPr>
              <a:t>https://www.flickr.com/photos/quinet/6197284308/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 descr="Gasla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120680" cy="369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16632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Drinking water near some </a:t>
            </a:r>
            <a:r>
              <a:rPr lang="en-GB" dirty="0" err="1" smtClean="0"/>
              <a:t>fracking</a:t>
            </a:r>
            <a:r>
              <a:rPr lang="en-GB" dirty="0" smtClean="0"/>
              <a:t> sites is so heavily contaminated with methane that you  can set fire to it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4" descr="Gasla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120680" cy="369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16632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Drinking water near some </a:t>
            </a:r>
            <a:r>
              <a:rPr lang="en-GB" dirty="0" err="1" smtClean="0"/>
              <a:t>fracking</a:t>
            </a:r>
            <a:r>
              <a:rPr lang="en-GB" dirty="0" smtClean="0"/>
              <a:t> sites is so heavily contaminated with methane that you  can set fire to it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35114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Gasland</a:t>
            </a:r>
            <a:r>
              <a:rPr lang="en-GB" dirty="0" smtClean="0"/>
              <a:t> movie: a </a:t>
            </a:r>
            <a:r>
              <a:rPr lang="en-GB" dirty="0" err="1" smtClean="0"/>
              <a:t>fracking</a:t>
            </a:r>
            <a:r>
              <a:rPr lang="en-GB" dirty="0" smtClean="0"/>
              <a:t> shame – director pulls video to hide inconvenient truths | Watts Up With That?  </a:t>
            </a:r>
            <a:r>
              <a:rPr lang="en-GB" dirty="0" smtClean="0">
                <a:hlinkClick r:id="rId3"/>
              </a:rPr>
              <a:t>http://wattsupwiththat.com/2011/06/04/the-gasland-movie-a-fracking-shame-director-pulls-video-to-hide-inconvenient-truths/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91683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TRUE! </a:t>
            </a:r>
            <a:r>
              <a:rPr lang="en-GB" dirty="0" smtClean="0"/>
              <a:t>But it is not CAUSED by </a:t>
            </a:r>
            <a:r>
              <a:rPr lang="en-GB" dirty="0" err="1" smtClean="0"/>
              <a:t>fracking</a:t>
            </a:r>
            <a:r>
              <a:rPr lang="en-GB" dirty="0" smtClean="0"/>
              <a:t>. People who live in this area have been doing this party trick since the 1920s/1930s long before </a:t>
            </a:r>
            <a:r>
              <a:rPr lang="en-GB" dirty="0" err="1" smtClean="0"/>
              <a:t>fracking</a:t>
            </a:r>
            <a:r>
              <a:rPr lang="en-GB" dirty="0" smtClean="0"/>
              <a:t> arrived.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opinion on </a:t>
            </a:r>
            <a:r>
              <a:rPr lang="en-GB" dirty="0" smtClean="0">
                <a:hlinkClick r:id="rId2"/>
              </a:rPr>
              <a:t>http://foodbabe.com/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5049-A110-4A89-9EE5-4454A3E781C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Foodba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38838"/>
            <a:ext cx="9144000" cy="553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Trustworthy or not?</a:t>
            </a:r>
            <a:endParaRPr lang="en-GB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Blog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6877451" cy="579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Trustworthy or not?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co-u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Treatment-Gu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56"/>
            <a:ext cx="9144000" cy="680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Treatment-Guide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2" y="44624"/>
            <a:ext cx="6610350" cy="6296025"/>
          </a:xfrm>
          <a:prstGeom prst="rect">
            <a:avLst/>
          </a:prstGeom>
        </p:spPr>
      </p:pic>
      <p:pic>
        <p:nvPicPr>
          <p:cNvPr id="7" name="Picture 6" descr="Diabetes-Treatment-Guide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3396" y="952302"/>
            <a:ext cx="4931092" cy="578906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hois_Diabetestreatmentguide_org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631414" cy="6093296"/>
          </a:xfrm>
          <a:prstGeom prst="rect">
            <a:avLst/>
          </a:prstGeom>
        </p:spPr>
      </p:pic>
      <p:pic>
        <p:nvPicPr>
          <p:cNvPr id="8" name="Picture 7" descr="Whois_Diabetestreatmentguide_org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151" y="908720"/>
            <a:ext cx="4991337" cy="583021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ahil-Meh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5133975" cy="56197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Sahil-Mehta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8215" y="1412776"/>
            <a:ext cx="5708281" cy="491963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/>
          <a:lstStyle/>
          <a:p>
            <a:r>
              <a:rPr lang="en-GB" dirty="0" smtClean="0"/>
              <a:t>Easy one to start with – genuine or fake?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3010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BirthplaceofGeorgeBus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816424" cy="4796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U2’s Bono has Ebola</a:t>
            </a:r>
            <a:endParaRPr lang="en-GB" dirty="0"/>
          </a:p>
        </p:txBody>
      </p:sp>
      <p:pic>
        <p:nvPicPr>
          <p:cNvPr id="8" name="Picture 7" descr="B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59443"/>
            <a:ext cx="3240360" cy="4380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5826750"/>
            <a:ext cx="6156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Photo: </a:t>
            </a:r>
            <a:r>
              <a:rPr lang="en-GB" sz="1600" dirty="0" smtClean="0">
                <a:hlinkClick r:id="rId3"/>
              </a:rPr>
              <a:t>http://www.flickr.com/photos/hdsjulian/536504301/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U2’s Bono has Ebola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50567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HOAX - 'U2's Bono Has Ebola'  </a:t>
            </a:r>
            <a:r>
              <a:rPr lang="en-GB" dirty="0" smtClean="0">
                <a:hlinkClick r:id="rId2"/>
              </a:rPr>
              <a:t>http://www.hoax-slayer.com/bono-has-ebola-hoax.shtml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 descr="B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59443"/>
            <a:ext cx="3240360" cy="4380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5826750"/>
            <a:ext cx="6156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Photo: </a:t>
            </a:r>
            <a:r>
              <a:rPr lang="en-GB" sz="1600" dirty="0" smtClean="0">
                <a:hlinkClick r:id="rId4"/>
              </a:rPr>
              <a:t>http://www.flickr.com/photos/hdsjulian/536504301/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6624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b="1" dirty="0" smtClean="0"/>
          </a:p>
          <a:p>
            <a:r>
              <a:rPr lang="en-GB" dirty="0" smtClean="0"/>
              <a:t>Genetically modified corn causes cancers in rats</a:t>
            </a:r>
            <a:endParaRPr lang="en-GB" dirty="0"/>
          </a:p>
        </p:txBody>
      </p:sp>
      <p:pic>
        <p:nvPicPr>
          <p:cNvPr id="6" name="Picture 5" descr="Rats-GMO-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05694"/>
            <a:ext cx="6972300" cy="3219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6624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b="1" dirty="0" smtClean="0"/>
          </a:p>
          <a:p>
            <a:r>
              <a:rPr lang="en-GB" dirty="0" smtClean="0"/>
              <a:t>Genetically modified corn causes cancers in rats</a:t>
            </a:r>
            <a:endParaRPr lang="en-GB" dirty="0"/>
          </a:p>
        </p:txBody>
      </p:sp>
      <p:pic>
        <p:nvPicPr>
          <p:cNvPr id="6" name="Picture 5" descr="Rats-GMO-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05694"/>
            <a:ext cx="6972300" cy="3219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509795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RETRACTED: Long term toxicity of a Roundup herbicide and a Roundup-tolerant genetically modified maize  </a:t>
            </a:r>
            <a:r>
              <a:rPr lang="en-GB" dirty="0" smtClean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www.sciencedirect.com/science/article/pii/S0278691512005637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" pitchFamily="34" charset="0"/>
                <a:cs typeface="Arial" pitchFamily="34" charset="0"/>
              </a:rPr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UK wind farms produce more electricity than UK nuclear power plants</a:t>
            </a:r>
            <a:endParaRPr lang="en-GB" dirty="0"/>
          </a:p>
        </p:txBody>
      </p:sp>
      <p:pic>
        <p:nvPicPr>
          <p:cNvPr id="7" name="Picture 6" descr="Wind Farm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32595"/>
            <a:ext cx="3086100" cy="2676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62351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Adapted from Tim Green’s </a:t>
            </a:r>
            <a:r>
              <a:rPr lang="en-GB" sz="1200" dirty="0" err="1" smtClean="0"/>
              <a:t>Ovenden</a:t>
            </a:r>
            <a:r>
              <a:rPr lang="en-GB" sz="1200" dirty="0" smtClean="0"/>
              <a:t> Wind Farm, from </a:t>
            </a:r>
            <a:r>
              <a:rPr lang="en-GB" sz="1200" dirty="0" err="1" smtClean="0"/>
              <a:t>Keelham</a:t>
            </a:r>
            <a:r>
              <a:rPr lang="en-GB" sz="1200" dirty="0" smtClean="0"/>
              <a:t> </a:t>
            </a:r>
            <a:r>
              <a:rPr lang="en-GB" sz="1200" dirty="0" smtClean="0">
                <a:hlinkClick r:id="rId3"/>
              </a:rPr>
              <a:t>http://www.flickr.com/photos/atoach/4847348944/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9" name="Picture 8" descr="Sizewell 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18821"/>
            <a:ext cx="3284984" cy="2691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4008" y="465313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Adapted from SNappa2006, Sizewell B </a:t>
            </a:r>
            <a:r>
              <a:rPr lang="en-GB" sz="1200" dirty="0" smtClean="0">
                <a:hlinkClick r:id="rId5"/>
              </a:rPr>
              <a:t>http://www.flickr.com/photos/snappa2006/6066467622/</a:t>
            </a:r>
            <a:r>
              <a:rPr lang="en-GB" sz="1200" dirty="0" smtClean="0"/>
              <a:t>  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538599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UK wind farms outperform nuclear power plants over 24 hours - Science - News - The Independent  </a:t>
            </a:r>
            <a:r>
              <a:rPr lang="en-GB" dirty="0" smtClean="0">
                <a:hlinkClick r:id="rId2"/>
              </a:rPr>
              <a:t>http://www.independent.co.uk/news/science/uk-wind-farms-outperform-nuclear-power-plants-over-24-hours-9809829.html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" pitchFamily="34" charset="0"/>
                <a:cs typeface="Arial" pitchFamily="34" charset="0"/>
              </a:rPr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UK wind farms produce more electricity than UK nuclear power plants</a:t>
            </a:r>
            <a:endParaRPr lang="en-GB" dirty="0"/>
          </a:p>
        </p:txBody>
      </p:sp>
      <p:pic>
        <p:nvPicPr>
          <p:cNvPr id="7" name="Picture 6" descr="Wind Farm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32595"/>
            <a:ext cx="3086100" cy="2676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62351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Adapted from Tim Green’s </a:t>
            </a:r>
            <a:r>
              <a:rPr lang="en-GB" sz="1200" dirty="0" err="1" smtClean="0"/>
              <a:t>Ovenden</a:t>
            </a:r>
            <a:r>
              <a:rPr lang="en-GB" sz="1200" dirty="0" smtClean="0"/>
              <a:t> Wind Farm, from </a:t>
            </a:r>
            <a:r>
              <a:rPr lang="en-GB" sz="1200" dirty="0" err="1" smtClean="0"/>
              <a:t>Keelham</a:t>
            </a:r>
            <a:r>
              <a:rPr lang="en-GB" sz="1200" dirty="0" smtClean="0"/>
              <a:t> </a:t>
            </a:r>
            <a:r>
              <a:rPr lang="en-GB" sz="1200" dirty="0" smtClean="0">
                <a:hlinkClick r:id="rId4"/>
              </a:rPr>
              <a:t>http://www.flickr.com/photos/atoach/4847348944/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9" name="Picture 8" descr="Sizewell 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18821"/>
            <a:ext cx="3284984" cy="2691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4008" y="465313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Adapted from SNappa2006, Sizewell B </a:t>
            </a:r>
            <a:r>
              <a:rPr lang="en-GB" sz="1200" dirty="0" smtClean="0">
                <a:hlinkClick r:id="rId6"/>
              </a:rPr>
              <a:t>http://www.flickr.com/photos/snappa2006/6066467622/</a:t>
            </a:r>
            <a:r>
              <a:rPr lang="en-GB" sz="1200" dirty="0" smtClean="0"/>
              <a:t>  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SearchReSearch</a:t>
            </a:r>
            <a:r>
              <a:rPr lang="en-GB" dirty="0" smtClean="0"/>
              <a:t>: Answer: Fake or real? How do you know?  </a:t>
            </a:r>
            <a:r>
              <a:rPr lang="en-GB" dirty="0" smtClean="0">
                <a:hlinkClick r:id="rId2"/>
              </a:rPr>
              <a:t>http://searchresearch1.blogspot.co.uk/2015/11/answer-fake-or-real-how-do-you-know.html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SearchResearch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256932" cy="497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4046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SearchReSearch</a:t>
            </a:r>
            <a:r>
              <a:rPr lang="en-GB" dirty="0" smtClean="0"/>
              <a:t>: Answer: Fake or real? How would you know?  </a:t>
            </a:r>
            <a:r>
              <a:rPr lang="en-GB" dirty="0" smtClean="0">
                <a:hlinkClick r:id="rId2"/>
              </a:rPr>
              <a:t>http://searchresearch1.blogspot.co.uk/2015/11/answer-fake-or-real-how-would-you-know.html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SearchResearch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74799"/>
            <a:ext cx="7514034" cy="5194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260648"/>
            <a:ext cx="5588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Image Edited?  </a:t>
            </a:r>
            <a:r>
              <a:rPr lang="en-GB" sz="2200" dirty="0" smtClean="0">
                <a:hlinkClick r:id="rId2"/>
              </a:rPr>
              <a:t>http://imageedited.com/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5" descr="Roadwor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10657"/>
            <a:ext cx="2736304" cy="3790551"/>
          </a:xfrm>
          <a:prstGeom prst="rect">
            <a:avLst/>
          </a:prstGeom>
        </p:spPr>
      </p:pic>
      <p:pic>
        <p:nvPicPr>
          <p:cNvPr id="8" name="Picture 7" descr="Imageedited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836712"/>
            <a:ext cx="5082927" cy="579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5" name="Picture 4" descr="Exif_View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855968" cy="532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88640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Jeffrey </a:t>
            </a:r>
            <a:r>
              <a:rPr lang="en-GB" sz="2200" dirty="0" err="1" smtClean="0"/>
              <a:t>Friedl's</a:t>
            </a:r>
            <a:r>
              <a:rPr lang="en-GB" sz="2200" dirty="0" smtClean="0"/>
              <a:t> </a:t>
            </a:r>
            <a:r>
              <a:rPr lang="en-GB" sz="2200" dirty="0" err="1" smtClean="0"/>
              <a:t>Exif</a:t>
            </a:r>
            <a:r>
              <a:rPr lang="en-GB" sz="2200" dirty="0" smtClean="0"/>
              <a:t> (Image Metadata) Viewer  </a:t>
            </a:r>
            <a:r>
              <a:rPr lang="en-GB" sz="2200" dirty="0" smtClean="0">
                <a:hlinkClick r:id="rId3"/>
              </a:rPr>
              <a:t>http://regex.info/exif.cgi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/>
          <a:lstStyle/>
          <a:p>
            <a:r>
              <a:rPr lang="en-GB" dirty="0" smtClean="0"/>
              <a:t>Easy one to start with – genuine or fake?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3010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BirthplaceofGeorgeBus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816424" cy="47960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3648" y="573499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Hoax - Birthplace of George W. Bush  </a:t>
            </a:r>
            <a:r>
              <a:rPr lang="en-GB" dirty="0" smtClean="0">
                <a:hlinkClick r:id="rId3"/>
              </a:rPr>
              <a:t>http://hoaxes.org/weblog/comments/birthplace_of_george_w_bush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 </a:t>
            </a:r>
          </a:p>
          <a:p>
            <a:endParaRPr lang="en-GB" dirty="0" smtClean="0"/>
          </a:p>
          <a:p>
            <a:r>
              <a:rPr lang="en-GB" dirty="0" smtClean="0"/>
              <a:t>Hundreds of whales died as a result of radiation poisoning from the Fukushima reactor disaster</a:t>
            </a:r>
            <a:endParaRPr lang="en-GB" dirty="0"/>
          </a:p>
        </p:txBody>
      </p:sp>
      <p:pic>
        <p:nvPicPr>
          <p:cNvPr id="63490" name="Picture 2" descr="The Scene Near Fukushima Today - Killed by Nuclear Rad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0013"/>
            <a:ext cx="4248472" cy="29031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43608" y="46955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From : </a:t>
            </a:r>
            <a:r>
              <a:rPr lang="en-GB" sz="1200" dirty="0" smtClean="0">
                <a:hlinkClick r:id="rId3"/>
              </a:rPr>
              <a:t>http://nationalreport.net/breaking-fukushima-disaster-leaves-hundreds-whales-beached/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 </a:t>
            </a:r>
          </a:p>
          <a:p>
            <a:endParaRPr lang="en-GB" dirty="0" smtClean="0"/>
          </a:p>
          <a:p>
            <a:r>
              <a:rPr lang="en-GB" dirty="0" smtClean="0"/>
              <a:t>Hundreds of whales died as a result of radiation poisoning from the Fukushima reactor disaster</a:t>
            </a:r>
            <a:endParaRPr lang="en-GB" dirty="0"/>
          </a:p>
        </p:txBody>
      </p:sp>
      <p:pic>
        <p:nvPicPr>
          <p:cNvPr id="63490" name="Picture 2" descr="The Scene Near Fukushima Today - Killed by Nuclear Rad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4248472" cy="29031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43608" y="46955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From : </a:t>
            </a:r>
            <a:r>
              <a:rPr lang="en-GB" sz="1200" dirty="0" smtClean="0">
                <a:hlinkClick r:id="rId3"/>
              </a:rPr>
              <a:t>http://nationalreport.net/breaking-fukushima-disaster-leaves-hundreds-whales-beached/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971600" y="538599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No, Radiation from Fukushima has NOT Killed Hundreds of Whales  </a:t>
            </a:r>
            <a:r>
              <a:rPr lang="en-GB" dirty="0" smtClean="0">
                <a:hlinkClick r:id="rId4"/>
              </a:rPr>
              <a:t>http://www.hoax-slayer.com/fukushima-dead-whales-hoax.shtml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Genuine or fake?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 descr="StormFrank_Swan_Y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96752"/>
            <a:ext cx="607633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Genuine or fake?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 descr="StormFrank_Swan_Y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276850" cy="1438275"/>
          </a:xfrm>
          <a:prstGeom prst="rect">
            <a:avLst/>
          </a:prstGeom>
        </p:spPr>
      </p:pic>
      <p:pic>
        <p:nvPicPr>
          <p:cNvPr id="9" name="Picture 8" descr="StormFrank_Swan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9217" y="2990056"/>
            <a:ext cx="559117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2C7F-B328-465F-BE4C-237E19A67F42}" type="datetime1">
              <a:rPr lang="en-GB" smtClean="0"/>
              <a:pPr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StormFrank_Swan_TinEy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380312" cy="4781827"/>
          </a:xfrm>
          <a:prstGeom prst="rect">
            <a:avLst/>
          </a:prstGeom>
        </p:spPr>
      </p:pic>
      <p:pic>
        <p:nvPicPr>
          <p:cNvPr id="7" name="Picture 6" descr="StormFrank_Swan_TinEye_So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05025"/>
            <a:ext cx="403860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</Template>
  <TotalTime>2531</TotalTime>
  <Words>764</Words>
  <Application>Microsoft Office PowerPoint</Application>
  <PresentationFormat>On-screen Show (4:3)</PresentationFormat>
  <Paragraphs>206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2016</vt:lpstr>
      <vt:lpstr>Slide 1</vt:lpstr>
      <vt:lpstr>Genuine requests from a generation brought up with digital media......</vt:lpstr>
      <vt:lpstr>Easy one to start with – genuine or fake?</vt:lpstr>
      <vt:lpstr>Easy one to start with – genuine or fake?</vt:lpstr>
      <vt:lpstr>Slide 5</vt:lpstr>
      <vt:lpstr>Slide 6</vt:lpstr>
      <vt:lpstr>Genuine or fake?</vt:lpstr>
      <vt:lpstr>Genuine or fake?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Your opinion on http://foodbabe.com/? </vt:lpstr>
      <vt:lpstr>Trustworthy or not?</vt:lpstr>
      <vt:lpstr>Trustworthy or not?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RBA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Blakeman</dc:creator>
  <cp:lastModifiedBy>Karen Blakeman</cp:lastModifiedBy>
  <cp:revision>16</cp:revision>
  <dcterms:created xsi:type="dcterms:W3CDTF">2016-01-13T17:15:04Z</dcterms:created>
  <dcterms:modified xsi:type="dcterms:W3CDTF">2016-01-26T10:08:18Z</dcterms:modified>
</cp:coreProperties>
</file>